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912E-5FBF-594F-9571-681B99AB396F}" type="datetimeFigureOut">
              <a:rPr lang="en-US" smtClean="0"/>
              <a:t>2/26/13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776" y="777462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SUPPLY</a:t>
            </a:r>
            <a:endParaRPr lang="en-US" sz="6000" b="1" dirty="0"/>
          </a:p>
        </p:txBody>
      </p:sp>
      <p:pic>
        <p:nvPicPr>
          <p:cNvPr id="1028" name="Picture 4" descr="http://blogs-images.forbes.com/tomwatson/files/2012/09/super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08" y="2702918"/>
            <a:ext cx="4984596" cy="35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7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All things being equal,</a:t>
            </a:r>
            <a:endParaRPr lang="en-US" i="1" dirty="0"/>
          </a:p>
        </p:txBody>
      </p:sp>
      <p:sp>
        <p:nvSpPr>
          <p:cNvPr id="7" name="Text Box 11"/>
          <p:cNvSpPr txBox="1"/>
          <p:nvPr/>
        </p:nvSpPr>
        <p:spPr>
          <a:xfrm>
            <a:off x="1108095" y="3199480"/>
            <a:ext cx="660400" cy="508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halkboard"/>
                <a:ea typeface="ＭＳ 明朝"/>
                <a:cs typeface="Times New Roman"/>
              </a:rPr>
              <a:t>IF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4136338" y="3199480"/>
            <a:ext cx="1235939" cy="508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halkboard"/>
                <a:ea typeface="ＭＳ 明朝"/>
                <a:cs typeface="Times New Roman"/>
              </a:rPr>
              <a:t>THEN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Text Box 16"/>
          <p:cNvSpPr txBox="1"/>
          <p:nvPr/>
        </p:nvSpPr>
        <p:spPr>
          <a:xfrm>
            <a:off x="2639198" y="4818215"/>
            <a:ext cx="1130960" cy="11270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4280629" y="4716611"/>
            <a:ext cx="995566" cy="12286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Text Box 21"/>
          <p:cNvSpPr txBox="1"/>
          <p:nvPr/>
        </p:nvSpPr>
        <p:spPr>
          <a:xfrm>
            <a:off x="5046215" y="5469135"/>
            <a:ext cx="484225" cy="657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halkboard"/>
                <a:ea typeface="ＭＳ 明朝"/>
                <a:cs typeface="Times New Roman"/>
              </a:rPr>
              <a:t>s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44668" y="5002264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 flipV="1">
            <a:off x="5482784" y="5060593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14" y="2726098"/>
            <a:ext cx="3021015" cy="199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95229">
            <a:off x="5730217" y="1803425"/>
            <a:ext cx="2614278" cy="154887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896382" y="2090345"/>
            <a:ext cx="2037752" cy="2253913"/>
            <a:chOff x="0" y="0"/>
            <a:chExt cx="1155700" cy="129921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Up Arrow 23"/>
            <p:cNvSpPr/>
            <p:nvPr/>
          </p:nvSpPr>
          <p:spPr>
            <a:xfrm rot="12724500">
              <a:off x="283210" y="791845"/>
              <a:ext cx="326390" cy="25146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 rot="20451253">
            <a:off x="2589961" y="2414648"/>
            <a:ext cx="3578520" cy="1569660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3366FF"/>
            </a:solidFill>
          </a:ln>
          <a:effectLst>
            <a:outerShdw blurRad="50800" dist="520700" dir="1200000" algn="l" rotWithShape="0">
              <a:schemeClr val="accent1">
                <a:lumMod val="75000"/>
                <a:alpha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 </a:t>
            </a:r>
            <a:r>
              <a:rPr lang="en-US" sz="9600" b="1" dirty="0" smtClean="0">
                <a:solidFill>
                  <a:srgbClr val="3366FF"/>
                </a:solidFill>
              </a:rPr>
              <a:t>WHY?</a:t>
            </a:r>
            <a:endParaRPr lang="en-US" sz="9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8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  <p:bldP spid="14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Supply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909337" y="2767741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68577" y="3063002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7820" y="2445914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579565" y="350819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1" name="Text Box 29"/>
          <p:cNvSpPr txBox="1"/>
          <p:nvPr/>
        </p:nvSpPr>
        <p:spPr>
          <a:xfrm>
            <a:off x="1410655" y="5155384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3630511" y="299452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2757981" y="3848705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 flipH="1">
            <a:off x="2295363" y="3057982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 flipH="1">
            <a:off x="1790789" y="3639143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69407" y="2426861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</a:p>
        </p:txBody>
      </p:sp>
      <p:sp>
        <p:nvSpPr>
          <p:cNvPr id="41" name="Text Box 71"/>
          <p:cNvSpPr txBox="1"/>
          <p:nvPr/>
        </p:nvSpPr>
        <p:spPr>
          <a:xfrm>
            <a:off x="5425313" y="2027557"/>
            <a:ext cx="3009461" cy="342570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What factors would cause a </a:t>
            </a:r>
            <a:r>
              <a:rPr lang="en-US" sz="4000" b="1" u="sng" dirty="0">
                <a:effectLst/>
                <a:latin typeface="Calibri"/>
                <a:ea typeface="ＭＳ 明朝"/>
                <a:cs typeface="Times New Roman"/>
              </a:rPr>
              <a:t>SHIFT</a:t>
            </a: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in the </a:t>
            </a:r>
            <a:r>
              <a:rPr lang="en-US" sz="4000" b="1" smtClean="0">
                <a:effectLst/>
                <a:latin typeface="Calibri"/>
                <a:ea typeface="ＭＳ 明朝"/>
                <a:cs typeface="Times New Roman"/>
              </a:rPr>
              <a:t>supply of </a:t>
            </a: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coffee?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73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03692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08486" y="1532437"/>
            <a:ext cx="2153559" cy="5246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Supply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03991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772717" y="353530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1608205" y="513608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ＭＳ 明朝"/>
                <a:cs typeface="Times New Roman"/>
              </a:rPr>
              <a:t>18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 flipH="1">
            <a:off x="2835260" y="276899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 flipH="1">
            <a:off x="1998339" y="3599432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1320" y="215965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</a:p>
        </p:txBody>
      </p:sp>
      <p:sp>
        <p:nvSpPr>
          <p:cNvPr id="42" name="Text Box 70"/>
          <p:cNvSpPr txBox="1"/>
          <p:nvPr/>
        </p:nvSpPr>
        <p:spPr>
          <a:xfrm>
            <a:off x="5850429" y="1380573"/>
            <a:ext cx="2266836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Costs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79101" y="4249408"/>
            <a:ext cx="2940437" cy="1982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</a:t>
            </a:r>
            <a:r>
              <a:rPr lang="en-US" sz="2800" dirty="0" smtClean="0">
                <a:ea typeface="ＭＳ 明朝"/>
                <a:cs typeface="Times New Roman"/>
              </a:rPr>
              <a:t>the cost of coco beans went up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明朝"/>
                <a:cs typeface="Times New Roman"/>
              </a:rPr>
              <a:t>Less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 coffee is supplied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52355" y="1466938"/>
            <a:ext cx="655180" cy="563150"/>
            <a:chOff x="4086787" y="3686663"/>
            <a:chExt cx="65518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3118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947" y="2292097"/>
            <a:ext cx="2836821" cy="18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4725 -0.068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" y="-3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2" grpId="0" animBg="1"/>
      <p:bldP spid="33" grpId="0" animBg="1"/>
      <p:bldP spid="42" grpId="0"/>
      <p:bldP spid="44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8686" y="1532437"/>
            <a:ext cx="2718125" cy="5246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70"/>
          <p:cNvSpPr txBox="1"/>
          <p:nvPr/>
        </p:nvSpPr>
        <p:spPr>
          <a:xfrm>
            <a:off x="5578686" y="1380573"/>
            <a:ext cx="2777473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Technology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060668" y="2626391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Supply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03991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529410" y="355904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376767" y="513608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ＭＳ 明朝"/>
                <a:cs typeface="Times New Roman"/>
              </a:rPr>
              <a:t>35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3286303" y="308949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2449382" y="3919927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1320" y="215965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</a:p>
        </p:txBody>
      </p:sp>
      <p:sp>
        <p:nvSpPr>
          <p:cNvPr id="44" name="Text Box 84"/>
          <p:cNvSpPr txBox="1"/>
          <p:nvPr/>
        </p:nvSpPr>
        <p:spPr>
          <a:xfrm>
            <a:off x="5579101" y="4249408"/>
            <a:ext cx="2940437" cy="1982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</a:t>
            </a:r>
            <a:r>
              <a:rPr lang="en-US" sz="2800" dirty="0" smtClean="0">
                <a:ea typeface="ＭＳ 明朝"/>
                <a:cs typeface="Times New Roman"/>
              </a:rPr>
              <a:t>the company improved their processing speed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明朝"/>
                <a:cs typeface="Times New Roman"/>
              </a:rPr>
              <a:t>More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 coffee is supplied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63049" y="2713307"/>
            <a:ext cx="655180" cy="563150"/>
            <a:chOff x="4086787" y="3686663"/>
            <a:chExt cx="65518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3118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773" y="2119601"/>
            <a:ext cx="3005869" cy="21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109E-6 -3.12818E-6 L 0.0436 0.065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" y="3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30" grpId="0"/>
      <p:bldP spid="32" grpId="0" animBg="1"/>
      <p:bldP spid="33" grpId="0" animBg="1"/>
      <p:bldP spid="44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060668" y="2626391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Supply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03991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529410" y="355904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376767" y="513608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ＭＳ 明朝"/>
                <a:cs typeface="Times New Roman"/>
              </a:rPr>
              <a:t>35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3286303" y="308949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2449382" y="3919927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1320" y="215965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</a:p>
        </p:txBody>
      </p:sp>
      <p:sp>
        <p:nvSpPr>
          <p:cNvPr id="44" name="Text Box 84"/>
          <p:cNvSpPr txBox="1"/>
          <p:nvPr/>
        </p:nvSpPr>
        <p:spPr>
          <a:xfrm>
            <a:off x="5590971" y="4581773"/>
            <a:ext cx="2940437" cy="1982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</a:t>
            </a:r>
            <a:r>
              <a:rPr lang="en-US" sz="2800" dirty="0" smtClean="0">
                <a:ea typeface="ＭＳ 明朝"/>
                <a:cs typeface="Times New Roman"/>
              </a:rPr>
              <a:t>the </a:t>
            </a:r>
            <a:r>
              <a:rPr lang="en-US" sz="2800" dirty="0" err="1" smtClean="0">
                <a:ea typeface="ＭＳ 明朝"/>
                <a:cs typeface="Times New Roman"/>
              </a:rPr>
              <a:t>govt</a:t>
            </a:r>
            <a:r>
              <a:rPr lang="en-US" sz="2800" dirty="0" smtClean="0">
                <a:ea typeface="ＭＳ 明朝"/>
                <a:cs typeface="Times New Roman"/>
              </a:rPr>
              <a:t> gave the company $1 m in grants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明朝"/>
                <a:cs typeface="Times New Roman"/>
              </a:rPr>
              <a:t>More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 coffee is supplied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63049" y="2713307"/>
            <a:ext cx="655180" cy="563150"/>
            <a:chOff x="4086787" y="3686663"/>
            <a:chExt cx="65518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3118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28" y="1339160"/>
            <a:ext cx="3451215" cy="6550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7374" y="200638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3571" y="1978765"/>
            <a:ext cx="3367253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Subsidies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218" y="1270127"/>
            <a:ext cx="3367253" cy="664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Government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057" y="2796995"/>
            <a:ext cx="142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109E-6 -3.12818E-6 L 0.0436 0.065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" y="3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4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03692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Supply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03991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772717" y="353530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1608205" y="513608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ＭＳ 明朝"/>
                <a:cs typeface="Times New Roman"/>
              </a:rPr>
              <a:t>18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 flipH="1">
            <a:off x="2835260" y="276899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 flipH="1">
            <a:off x="1998339" y="3599432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1320" y="215965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</a:p>
        </p:txBody>
      </p:sp>
      <p:sp>
        <p:nvSpPr>
          <p:cNvPr id="44" name="Text Box 84"/>
          <p:cNvSpPr txBox="1"/>
          <p:nvPr/>
        </p:nvSpPr>
        <p:spPr>
          <a:xfrm>
            <a:off x="5614710" y="4712345"/>
            <a:ext cx="3334927" cy="1982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</a:t>
            </a:r>
            <a:r>
              <a:rPr lang="en-US" sz="2800" dirty="0" smtClean="0">
                <a:ea typeface="ＭＳ 明朝"/>
                <a:cs typeface="Times New Roman"/>
              </a:rPr>
              <a:t>the government increased property taxes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明朝"/>
                <a:cs typeface="Times New Roman"/>
              </a:rPr>
              <a:t>Less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 coffee is supplied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52355" y="1466938"/>
            <a:ext cx="655180" cy="563150"/>
            <a:chOff x="4086787" y="3686663"/>
            <a:chExt cx="65518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3118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28" y="1339160"/>
            <a:ext cx="3451215" cy="6550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7374" y="200638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3571" y="1978765"/>
            <a:ext cx="3367253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Taxes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218" y="1270127"/>
            <a:ext cx="3367253" cy="664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Government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b="4242"/>
          <a:stretch/>
        </p:blipFill>
        <p:spPr>
          <a:xfrm>
            <a:off x="6174472" y="2908195"/>
            <a:ext cx="1747240" cy="17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4725 -0.068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" y="-3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4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03692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Supply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03991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772717" y="353530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1608205" y="513608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ＭＳ 明朝"/>
                <a:cs typeface="Times New Roman"/>
              </a:rPr>
              <a:t>18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 flipH="1">
            <a:off x="2835260" y="276899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 flipH="1">
            <a:off x="1998339" y="3599432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51320" y="215965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</a:p>
        </p:txBody>
      </p:sp>
      <p:sp>
        <p:nvSpPr>
          <p:cNvPr id="44" name="Text Box 84"/>
          <p:cNvSpPr txBox="1"/>
          <p:nvPr/>
        </p:nvSpPr>
        <p:spPr>
          <a:xfrm>
            <a:off x="5590971" y="4534293"/>
            <a:ext cx="3334927" cy="1982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</a:t>
            </a:r>
            <a:r>
              <a:rPr lang="en-US" sz="2800" dirty="0" smtClean="0">
                <a:ea typeface="ＭＳ 明朝"/>
                <a:cs typeface="Times New Roman"/>
              </a:rPr>
              <a:t>the government required coffee to have warning labeling attached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a typeface="ＭＳ 明朝"/>
                <a:cs typeface="Times New Roman"/>
              </a:rPr>
              <a:t>Less</a:t>
            </a:r>
            <a:r>
              <a:rPr lang="en-US" sz="2800" dirty="0" smtClean="0">
                <a:effectLst/>
                <a:ea typeface="ＭＳ 明朝"/>
                <a:cs typeface="Times New Roman"/>
              </a:rPr>
              <a:t> coffee is supplied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52355" y="1466938"/>
            <a:ext cx="655180" cy="563150"/>
            <a:chOff x="4086787" y="3686663"/>
            <a:chExt cx="65518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3118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28" y="1339160"/>
            <a:ext cx="3451215" cy="6550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7374" y="200638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3571" y="1978765"/>
            <a:ext cx="3367253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Regulations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218" y="1270127"/>
            <a:ext cx="3367253" cy="66471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Government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4104" b="23971"/>
          <a:stretch/>
        </p:blipFill>
        <p:spPr>
          <a:xfrm>
            <a:off x="5736330" y="2931936"/>
            <a:ext cx="2857500" cy="14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4725 -0.068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" y="-3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4" grpId="0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206</Words>
  <Application>Microsoft Macintosh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SUPPLY</vt:lpstr>
      <vt:lpstr>The Law of SUPPLY</vt:lpstr>
      <vt:lpstr>SHIFTS in the Supply Curve</vt:lpstr>
      <vt:lpstr>SHIFTS in the Supply Curve</vt:lpstr>
      <vt:lpstr>SHIFTS in the Supply Curve</vt:lpstr>
      <vt:lpstr>SHIFTS in the Supply Curve</vt:lpstr>
      <vt:lpstr>SHIFTS in the Supply Curve</vt:lpstr>
      <vt:lpstr>SHIFTS in the Supply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Supply and Demand</dc:title>
  <dc:creator>Ron LeBlanc</dc:creator>
  <cp:lastModifiedBy>Ron LeBlanc</cp:lastModifiedBy>
  <cp:revision>45</cp:revision>
  <dcterms:created xsi:type="dcterms:W3CDTF">2013-02-18T14:30:01Z</dcterms:created>
  <dcterms:modified xsi:type="dcterms:W3CDTF">2013-02-27T01:07:02Z</dcterms:modified>
</cp:coreProperties>
</file>